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24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6A56B3-34C3-449F-B8CE-3478DE52B5A4}" type="datetimeFigureOut">
              <a:rPr lang="cs-CZ" smtClean="0"/>
              <a:t>28.01.2026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627F28-9C0F-434A-BE1E-DACAC61BA0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6873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627F28-9C0F-434A-BE1E-DACAC61BA038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9854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4302CC-2853-5652-A3D3-0B1DDC6FB2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F45CC60-AFF9-C090-DC96-C41D51FB16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C412B99-20AC-D42C-65D7-8FACB1793D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9A1E464-5437-D8E7-FDAC-FC4B06FD95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627F28-9C0F-434A-BE1E-DACAC61BA038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785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7F49AA-F3E3-D734-59C0-AEFA71668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FD2291A2-C30C-D781-3D3B-0FC589ABC0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51D0B86-17CD-AD09-3588-E51510B619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393A32E-523F-AD23-7675-DAEB9C8F70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627F28-9C0F-434A-BE1E-DACAC61BA038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6962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06309D-CE31-17DC-FFF8-6760BD8F32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E5FE9E8-8B99-F491-8154-C5105A540A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ABEF8DD-D452-FFD1-2D28-021230B589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4311E5-348A-5CB9-29AD-F9C2E82C7B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627F28-9C0F-434A-BE1E-DACAC61BA038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4755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87DF80-74C5-EFE9-5829-D559235331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6B2022C-FB1B-E2D3-99EA-7D9FE76746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1826FF4-7442-F2DB-E548-EF81ABB777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F81E3EE-83E7-AACD-4BE9-928F7A3387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627F28-9C0F-434A-BE1E-DACAC61BA038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6879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081F0C-90B5-4D16-A024-1041E51632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C182C9FC-120A-414A-8233-1913615299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908C04E-9118-0014-CD77-6D762DDB86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E1EF00-C40D-9ADC-AB53-B1FB3BD66E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627F28-9C0F-434A-BE1E-DACAC61BA038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8505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D809B5-A94A-F091-26A9-AE5B7656AD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AF0B1B2-A1AB-1D2C-FFE2-F825B0F188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B17FE8D-7DEC-6C9A-9043-CC0740052D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F03229F-E8C8-95E7-7989-D9D341DBFB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627F28-9C0F-434A-BE1E-DACAC61BA038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5089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972944-F81D-D86E-8786-AC884CA6B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5D21B36-0B9C-7A20-F5BC-E2E554A305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D80B6C9-2106-DE6A-CAFA-0B0C6BF729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90F0FC1-6442-7DAE-EE64-5D0EFF2E2C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627F28-9C0F-434A-BE1E-DACAC61BA038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6383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28F40F-78DE-5486-DEC4-673EE0911E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474DFC1-8DBD-0A2D-AD3E-92E185F36C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7EED14E-0907-7015-066A-0DEEB59E53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33835CD-6AAF-F420-AE20-98AF46A625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627F28-9C0F-434A-BE1E-DACAC61BA038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1044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0FE865-4ED7-F6FA-0917-36486A1E65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D3CF111-1791-7C73-2659-E2D43EDE3C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D8BC762-1EFA-3D87-07CC-7BC09E0E59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CCA07B1-2024-76C6-1E6E-70297A13D6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627F28-9C0F-434A-BE1E-DACAC61BA038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1206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ADBB3D-CD7C-538A-8F0A-B63D4DC8B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68205F5-C9A2-8BCF-3646-34210933BA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04B098E-FABD-5BD3-C4FB-280895007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2427E-7A68-4229-B687-81B72BA83C9A}" type="datetimeFigureOut">
              <a:rPr lang="cs-CZ" smtClean="0"/>
              <a:t>28.01.2026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898714A-6262-1054-C4BE-1C704C1D2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62E1058-3785-46DF-5FF6-4356029A2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41438-47C1-47ED-B2BB-FD53E4DE3F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9940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641C9F-309E-7196-A31B-AD0FA05CF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412CDF2-E15C-6715-CFD1-8D262F63F9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726FDBC-29A2-0CED-2C38-EF53E57B8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2427E-7A68-4229-B687-81B72BA83C9A}" type="datetimeFigureOut">
              <a:rPr lang="cs-CZ" smtClean="0"/>
              <a:t>28.01.2026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22C1A83-2095-3789-852B-FD055F0BF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CB93677-CA5E-85DB-33D6-82622DC86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41438-47C1-47ED-B2BB-FD53E4DE3F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1594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674A93E-7B8F-651D-C423-EFA4C2589B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EF62F49-3489-7E18-7142-20E32C3960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AA5CDBC-8F68-E942-BD6C-E7551E18C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2427E-7A68-4229-B687-81B72BA83C9A}" type="datetimeFigureOut">
              <a:rPr lang="cs-CZ" smtClean="0"/>
              <a:t>28.01.2026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E66546D-9D4E-00E8-D3D0-BCD43E2C5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3C099F3-43D8-18C2-4351-57B41241E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41438-47C1-47ED-B2BB-FD53E4DE3F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5784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8A19C4-32D3-07CC-8D37-04C6C4A25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C007F9-EF87-EC5E-BA24-E179C3927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05F5C1A-4565-2BF1-135C-1DC4D62D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2427E-7A68-4229-B687-81B72BA83C9A}" type="datetimeFigureOut">
              <a:rPr lang="cs-CZ" smtClean="0"/>
              <a:t>28.01.2026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8711099-F8B0-EE5D-9A84-E4F68813C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AB5B358-F7C3-AF11-2A38-3C1528A40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41438-47C1-47ED-B2BB-FD53E4DE3F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5355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D171D7-0BF3-5090-C135-2EED375DB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1B6A0FA-85E2-E438-C1B5-CCBF5DE63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68958FA-B6C4-9054-9C7B-59316108A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2427E-7A68-4229-B687-81B72BA83C9A}" type="datetimeFigureOut">
              <a:rPr lang="cs-CZ" smtClean="0"/>
              <a:t>28.01.2026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6126313-9EC9-71A2-E356-E3101049C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28FFD96-B676-662F-57B8-9B8084224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41438-47C1-47ED-B2BB-FD53E4DE3F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7037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3B9707-1103-7521-C801-582DC075C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024363-9407-DFBE-4C86-8706ABCFE3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0516C35-D620-F6C3-8BEB-B2E4AECB92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FE8E9A6-629B-D61C-58BE-6B651A99C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2427E-7A68-4229-B687-81B72BA83C9A}" type="datetimeFigureOut">
              <a:rPr lang="cs-CZ" smtClean="0"/>
              <a:t>28.01.2026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26476A0-43CC-AB88-07C6-81E0CBB4E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2B3B523-0D7E-3220-09A5-9C146D554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41438-47C1-47ED-B2BB-FD53E4DE3F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9746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02C711-1EFB-167B-2840-4CD92B74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364A5A5-2EE4-5D2A-A3EC-12E783B98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D606AA9-8477-198E-5ACB-6745585E3D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8347432-0DE0-E28C-99F0-4144F38D6F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9D658B7-DC42-E3FB-D3AB-C577A2D5E3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EEFA16C-95E6-81EB-3D4E-6419BD160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2427E-7A68-4229-B687-81B72BA83C9A}" type="datetimeFigureOut">
              <a:rPr lang="cs-CZ" smtClean="0"/>
              <a:t>28.01.2026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A69359C-06BA-2DB2-FEA0-D3E077F8E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FD53CEA-9FCC-41D0-C4BA-A7F85A20A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41438-47C1-47ED-B2BB-FD53E4DE3F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5937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203BC3-E512-0D3E-680D-1E87B9B9A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6FBF352-8A62-F780-9EE1-D98AF130D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2427E-7A68-4229-B687-81B72BA83C9A}" type="datetimeFigureOut">
              <a:rPr lang="cs-CZ" smtClean="0"/>
              <a:t>28.01.2026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C1164A5-C37E-45E6-B55C-D30C3CB24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9C1FD15-C037-26CC-EB28-90BEC1A3A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41438-47C1-47ED-B2BB-FD53E4DE3F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6164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DAE459E-F527-C0D1-75BB-5BA3B3D4D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2427E-7A68-4229-B687-81B72BA83C9A}" type="datetimeFigureOut">
              <a:rPr lang="cs-CZ" smtClean="0"/>
              <a:t>28.01.2026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EF2E77B-4EBF-B0F0-928E-D19B9B770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3DAB106-2BA9-830F-C166-21015BC9A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41438-47C1-47ED-B2BB-FD53E4DE3F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819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4A7ADF-DF34-E584-4C84-26812566A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9E8FAB-D2CC-B6E0-1533-61C59D996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93B8F49-56C1-D019-1245-458AF13712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C7E721E-A43A-E5DE-3DEA-E1525146B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2427E-7A68-4229-B687-81B72BA83C9A}" type="datetimeFigureOut">
              <a:rPr lang="cs-CZ" smtClean="0"/>
              <a:t>28.01.2026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370F84E-AF63-FA91-FD56-873A5D967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550DEA8-5C76-9C18-D329-2597F2675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41438-47C1-47ED-B2BB-FD53E4DE3F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557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A33962-B751-90A6-5977-101C4F73E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0B763C4-E7AF-89BA-D42D-E354F5A846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8B5DD99-D579-362E-99DC-256B6B2ADD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5774881-B5C8-7FA2-8510-4C4DD4AFE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2427E-7A68-4229-B687-81B72BA83C9A}" type="datetimeFigureOut">
              <a:rPr lang="cs-CZ" smtClean="0"/>
              <a:t>28.01.2026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DB7E02C-8C64-894C-2B0D-14A3C922D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BBA7170-0C79-2A39-7C41-C8633772D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41438-47C1-47ED-B2BB-FD53E4DE3F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6835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3184A82-D546-B64D-21FF-624F03A1E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DC249DF-140F-4AC8-3CBC-DB1F0DADA6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98DF166-FA22-C0DA-7AB3-9E81ED57D2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02427E-7A68-4229-B687-81B72BA83C9A}" type="datetimeFigureOut">
              <a:rPr lang="cs-CZ" smtClean="0"/>
              <a:t>28.01.2026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AE214A-F17C-986D-C6B7-42269B4294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5CCC3A5-BE7B-958A-1BE8-F13D836BB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C41438-47C1-47ED-B2BB-FD53E4DE3F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1994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savec, Velké kočky, zvířata ve volné přírodě, velká kočka">
            <a:extLst>
              <a:ext uri="{FF2B5EF4-FFF2-40B4-BE49-F238E27FC236}">
                <a16:creationId xmlns:a16="http://schemas.microsoft.com/office/drawing/2014/main" id="{6ADCA7C0-71F7-4B26-34C5-19B367091D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259" y="1431109"/>
            <a:ext cx="9455370" cy="4144604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490482D4-2B71-5DC6-D31B-35E0ABEE50DD}"/>
              </a:ext>
            </a:extLst>
          </p:cNvPr>
          <p:cNvSpPr txBox="1"/>
          <p:nvPr/>
        </p:nvSpPr>
        <p:spPr>
          <a:xfrm>
            <a:off x="477520" y="355600"/>
            <a:ext cx="11592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Puma – </a:t>
            </a:r>
            <a:r>
              <a:rPr lang="cs-CZ" sz="2800" dirty="0" err="1"/>
              <a:t>The</a:t>
            </a:r>
            <a:r>
              <a:rPr lang="cs-CZ" sz="2800" dirty="0"/>
              <a:t> </a:t>
            </a:r>
            <a:r>
              <a:rPr lang="cs-CZ" sz="2800" dirty="0" err="1"/>
              <a:t>Mountain</a:t>
            </a:r>
            <a:r>
              <a:rPr lang="cs-CZ" sz="2800" dirty="0"/>
              <a:t> 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901125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19CC28-46A6-BA22-EC5F-0465B1CD7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9226D130-F10F-5CB4-F06D-247D9B235D42}"/>
              </a:ext>
            </a:extLst>
          </p:cNvPr>
          <p:cNvSpPr txBox="1"/>
          <p:nvPr/>
        </p:nvSpPr>
        <p:spPr>
          <a:xfrm>
            <a:off x="436880" y="2951540"/>
            <a:ext cx="108813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dirty="0" err="1"/>
              <a:t>Thank</a:t>
            </a:r>
            <a:r>
              <a:rPr lang="cs-CZ" sz="6000" dirty="0"/>
              <a:t> </a:t>
            </a:r>
            <a:r>
              <a:rPr lang="cs-CZ" sz="6000" dirty="0" err="1"/>
              <a:t>you</a:t>
            </a:r>
            <a:r>
              <a:rPr lang="cs-CZ" sz="6000" dirty="0"/>
              <a:t> </a:t>
            </a:r>
            <a:r>
              <a:rPr lang="cs-CZ" sz="6000" dirty="0" err="1"/>
              <a:t>for</a:t>
            </a:r>
            <a:r>
              <a:rPr lang="cs-CZ" sz="6000" dirty="0"/>
              <a:t> </a:t>
            </a:r>
            <a:r>
              <a:rPr lang="cs-CZ" sz="6000" dirty="0" err="1"/>
              <a:t>your</a:t>
            </a:r>
            <a:r>
              <a:rPr lang="cs-CZ" sz="6000" dirty="0"/>
              <a:t> </a:t>
            </a:r>
            <a:r>
              <a:rPr lang="cs-CZ" sz="6000" dirty="0" err="1"/>
              <a:t>attention</a:t>
            </a:r>
            <a:r>
              <a:rPr lang="cs-CZ" sz="6000" dirty="0"/>
              <a:t>.</a:t>
            </a:r>
          </a:p>
          <a:p>
            <a:pPr algn="ctr"/>
            <a:r>
              <a:rPr lang="cs-CZ" sz="2400" dirty="0"/>
              <a:t>ALEX BOCEK 6.D</a:t>
            </a:r>
          </a:p>
          <a:p>
            <a:pPr algn="ctr"/>
            <a:endParaRPr lang="cs-CZ" sz="2400" dirty="0"/>
          </a:p>
          <a:p>
            <a:pPr algn="ctr"/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2303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B57DA8-F78D-6011-7601-82ADEF152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B9698714-5360-07A5-A674-918DD928CBDC}"/>
              </a:ext>
            </a:extLst>
          </p:cNvPr>
          <p:cNvSpPr txBox="1"/>
          <p:nvPr/>
        </p:nvSpPr>
        <p:spPr>
          <a:xfrm>
            <a:off x="741680" y="955040"/>
            <a:ext cx="65652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Introduction</a:t>
            </a:r>
            <a:r>
              <a:rPr lang="cs-CZ" dirty="0"/>
              <a:t>: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Pumas</a:t>
            </a:r>
            <a:r>
              <a:rPr lang="cs-CZ" dirty="0"/>
              <a:t> are big </a:t>
            </a:r>
            <a:r>
              <a:rPr lang="cs-CZ" dirty="0" err="1"/>
              <a:t>wild</a:t>
            </a:r>
            <a:r>
              <a:rPr lang="cs-CZ" dirty="0"/>
              <a:t> </a:t>
            </a:r>
            <a:r>
              <a:rPr lang="cs-CZ" dirty="0" err="1"/>
              <a:t>cats</a:t>
            </a:r>
            <a:r>
              <a:rPr lang="cs-CZ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They live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south</a:t>
            </a:r>
            <a:r>
              <a:rPr lang="cs-CZ" dirty="0"/>
              <a:t> America.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They are very fast and </a:t>
            </a:r>
            <a:r>
              <a:rPr lang="cs-CZ" dirty="0" err="1"/>
              <a:t>strong</a:t>
            </a:r>
            <a:r>
              <a:rPr lang="cs-CZ" dirty="0"/>
              <a:t>.</a:t>
            </a:r>
          </a:p>
        </p:txBody>
      </p:sp>
      <p:pic>
        <p:nvPicPr>
          <p:cNvPr id="7" name="Obrázek 6" descr="Obsah obrázku mapa, atlas, text">
            <a:extLst>
              <a:ext uri="{FF2B5EF4-FFF2-40B4-BE49-F238E27FC236}">
                <a16:creationId xmlns:a16="http://schemas.microsoft.com/office/drawing/2014/main" id="{F25DAAC3-90AF-AA08-4C79-B29A24E862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845" y="2256473"/>
            <a:ext cx="71437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664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858857-DBA3-22D3-8A0A-99FF99E106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F23FF152-423C-5E72-8E2F-7F6CB8380205}"/>
              </a:ext>
            </a:extLst>
          </p:cNvPr>
          <p:cNvSpPr txBox="1"/>
          <p:nvPr/>
        </p:nvSpPr>
        <p:spPr>
          <a:xfrm>
            <a:off x="447040" y="355600"/>
            <a:ext cx="40233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Appearance</a:t>
            </a:r>
            <a:r>
              <a:rPr lang="cs-CZ" dirty="0"/>
              <a:t>: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Light</a:t>
            </a:r>
            <a:r>
              <a:rPr lang="cs-CZ" dirty="0"/>
              <a:t> </a:t>
            </a:r>
            <a:r>
              <a:rPr lang="cs-CZ" dirty="0" err="1"/>
              <a:t>brown</a:t>
            </a:r>
            <a:r>
              <a:rPr lang="cs-CZ" dirty="0"/>
              <a:t> </a:t>
            </a:r>
            <a:r>
              <a:rPr lang="cs-CZ" dirty="0" err="1"/>
              <a:t>fur</a:t>
            </a:r>
            <a:r>
              <a:rPr lang="cs-CZ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Long </a:t>
            </a:r>
            <a:r>
              <a:rPr lang="cs-CZ" dirty="0" err="1"/>
              <a:t>tail</a:t>
            </a:r>
            <a:r>
              <a:rPr lang="cs-CZ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weight</a:t>
            </a:r>
            <a:r>
              <a:rPr lang="cs-CZ" dirty="0"/>
              <a:t> up to 100 kg.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About</a:t>
            </a:r>
            <a:r>
              <a:rPr lang="cs-CZ" dirty="0"/>
              <a:t> 2 </a:t>
            </a:r>
            <a:r>
              <a:rPr lang="cs-CZ" dirty="0" err="1"/>
              <a:t>meters</a:t>
            </a:r>
            <a:r>
              <a:rPr lang="cs-CZ" dirty="0"/>
              <a:t> long </a:t>
            </a:r>
            <a:r>
              <a:rPr lang="cs-CZ" dirty="0" err="1"/>
              <a:t>including</a:t>
            </a:r>
            <a:r>
              <a:rPr lang="cs-CZ" dirty="0"/>
              <a:t> </a:t>
            </a:r>
            <a:r>
              <a:rPr lang="cs-CZ" dirty="0" err="1"/>
              <a:t>tail</a:t>
            </a:r>
            <a:r>
              <a:rPr lang="cs-CZ" dirty="0"/>
              <a:t>. </a:t>
            </a:r>
          </a:p>
          <a:p>
            <a:pPr marL="342900" indent="-342900">
              <a:buFont typeface="+mj-lt"/>
              <a:buAutoNum type="arabicPeriod"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A0813D4-88D0-92D6-F8E9-F8FEFD8E0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2254" y="2107565"/>
            <a:ext cx="5224145" cy="397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889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760A6B-A568-28E6-2091-E8C45EA4A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C7C83E1A-9553-F3BC-581D-66D53DE497F7}"/>
              </a:ext>
            </a:extLst>
          </p:cNvPr>
          <p:cNvSpPr txBox="1"/>
          <p:nvPr/>
        </p:nvSpPr>
        <p:spPr>
          <a:xfrm>
            <a:off x="477520" y="355600"/>
            <a:ext cx="6756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r>
              <a:rPr lang="cs-CZ" dirty="0"/>
              <a:t>Habitat: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Live in </a:t>
            </a:r>
            <a:r>
              <a:rPr lang="cs-CZ" dirty="0" err="1"/>
              <a:t>forests</a:t>
            </a:r>
            <a:r>
              <a:rPr lang="cs-CZ" dirty="0"/>
              <a:t>, </a:t>
            </a:r>
            <a:r>
              <a:rPr lang="cs-CZ" dirty="0" err="1"/>
              <a:t>mountains</a:t>
            </a:r>
            <a:r>
              <a:rPr lang="cs-CZ" dirty="0"/>
              <a:t>, </a:t>
            </a:r>
            <a:r>
              <a:rPr lang="cs-CZ" dirty="0" err="1"/>
              <a:t>deserts</a:t>
            </a:r>
            <a:r>
              <a:rPr lang="cs-CZ" dirty="0"/>
              <a:t> and </a:t>
            </a:r>
            <a:r>
              <a:rPr lang="cs-CZ" dirty="0" err="1"/>
              <a:t>grasslands</a:t>
            </a:r>
            <a:r>
              <a:rPr lang="cs-CZ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Found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Canada</a:t>
            </a:r>
            <a:r>
              <a:rPr lang="cs-CZ" dirty="0"/>
              <a:t> to </a:t>
            </a:r>
            <a:r>
              <a:rPr lang="cs-CZ" dirty="0" err="1"/>
              <a:t>South</a:t>
            </a:r>
            <a:r>
              <a:rPr lang="cs-CZ" dirty="0"/>
              <a:t> America.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Need</a:t>
            </a:r>
            <a:r>
              <a:rPr lang="cs-CZ" dirty="0"/>
              <a:t> </a:t>
            </a:r>
            <a:r>
              <a:rPr lang="cs-CZ" dirty="0" err="1"/>
              <a:t>large</a:t>
            </a:r>
            <a:r>
              <a:rPr lang="cs-CZ" dirty="0"/>
              <a:t> </a:t>
            </a:r>
            <a:r>
              <a:rPr lang="cs-CZ" dirty="0" err="1"/>
              <a:t>areas</a:t>
            </a:r>
            <a:r>
              <a:rPr lang="cs-CZ" dirty="0"/>
              <a:t> to </a:t>
            </a:r>
            <a:r>
              <a:rPr lang="cs-CZ" dirty="0" err="1"/>
              <a:t>hunt</a:t>
            </a:r>
            <a:r>
              <a:rPr lang="cs-CZ" dirty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76CAFC24-EA0E-150E-9C5E-19F5CF9FC0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8313"/>
          <a:stretch>
            <a:fillRect/>
          </a:stretch>
        </p:blipFill>
        <p:spPr>
          <a:xfrm>
            <a:off x="5002417" y="1915616"/>
            <a:ext cx="6388735" cy="420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038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F1BF43-FFD8-C2D5-57C3-5997784E3F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6F396567-4EA6-94EB-F019-DE38A0339744}"/>
              </a:ext>
            </a:extLst>
          </p:cNvPr>
          <p:cNvSpPr txBox="1"/>
          <p:nvPr/>
        </p:nvSpPr>
        <p:spPr>
          <a:xfrm>
            <a:off x="426719" y="426720"/>
            <a:ext cx="63183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Diet: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They are </a:t>
            </a:r>
            <a:r>
              <a:rPr lang="cs-CZ" dirty="0" err="1"/>
              <a:t>carnivores</a:t>
            </a:r>
            <a:r>
              <a:rPr lang="cs-CZ" dirty="0"/>
              <a:t> – </a:t>
            </a:r>
            <a:r>
              <a:rPr lang="cs-CZ" dirty="0" err="1"/>
              <a:t>eat</a:t>
            </a:r>
            <a:r>
              <a:rPr lang="cs-CZ" dirty="0"/>
              <a:t> </a:t>
            </a:r>
            <a:r>
              <a:rPr lang="cs-CZ" dirty="0" err="1"/>
              <a:t>meat</a:t>
            </a:r>
            <a:r>
              <a:rPr lang="cs-CZ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Eat</a:t>
            </a:r>
            <a:r>
              <a:rPr lang="cs-CZ" dirty="0"/>
              <a:t> </a:t>
            </a:r>
            <a:r>
              <a:rPr lang="cs-CZ" dirty="0" err="1"/>
              <a:t>deer</a:t>
            </a:r>
            <a:r>
              <a:rPr lang="cs-CZ" dirty="0"/>
              <a:t>, </a:t>
            </a:r>
            <a:r>
              <a:rPr lang="cs-CZ" dirty="0" err="1"/>
              <a:t>rabbits</a:t>
            </a:r>
            <a:r>
              <a:rPr lang="cs-CZ" dirty="0"/>
              <a:t>, </a:t>
            </a:r>
            <a:r>
              <a:rPr lang="cs-CZ" dirty="0" err="1"/>
              <a:t>birds</a:t>
            </a:r>
            <a:r>
              <a:rPr lang="cs-CZ" dirty="0"/>
              <a:t>, and </a:t>
            </a:r>
            <a:r>
              <a:rPr lang="cs-CZ" dirty="0" err="1"/>
              <a:t>sometimes</a:t>
            </a:r>
            <a:r>
              <a:rPr lang="cs-CZ" dirty="0"/>
              <a:t> </a:t>
            </a:r>
            <a:r>
              <a:rPr lang="cs-CZ" dirty="0" err="1"/>
              <a:t>livestock</a:t>
            </a:r>
            <a:r>
              <a:rPr lang="cs-CZ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Hunt</a:t>
            </a:r>
            <a:r>
              <a:rPr lang="cs-CZ" dirty="0"/>
              <a:t> </a:t>
            </a:r>
            <a:r>
              <a:rPr lang="cs-CZ" dirty="0" err="1"/>
              <a:t>mostly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night.</a:t>
            </a:r>
          </a:p>
          <a:p>
            <a:pPr marL="342900" indent="-342900">
              <a:buFont typeface="+mj-lt"/>
              <a:buAutoNum type="arabicPeriod"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B0F1A27-199C-C645-7FC3-F12BF6AD8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901" y="1613647"/>
            <a:ext cx="6753113" cy="450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796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A79660-21BC-A3D1-C7F4-FADC8C56C7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64861193-F4B0-7CD9-DD8A-7A09C8A02A05}"/>
              </a:ext>
            </a:extLst>
          </p:cNvPr>
          <p:cNvSpPr txBox="1"/>
          <p:nvPr/>
        </p:nvSpPr>
        <p:spPr>
          <a:xfrm>
            <a:off x="477520" y="355600"/>
            <a:ext cx="4023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Behavior</a:t>
            </a:r>
            <a:r>
              <a:rPr lang="cs-CZ" dirty="0"/>
              <a:t>: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Usually</a:t>
            </a:r>
            <a:r>
              <a:rPr lang="cs-CZ" dirty="0"/>
              <a:t> live </a:t>
            </a:r>
            <a:r>
              <a:rPr lang="cs-CZ" dirty="0" err="1"/>
              <a:t>alone</a:t>
            </a:r>
            <a:r>
              <a:rPr lang="cs-CZ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Very </a:t>
            </a:r>
            <a:r>
              <a:rPr lang="cs-CZ" dirty="0" err="1"/>
              <a:t>quiet</a:t>
            </a:r>
            <a:r>
              <a:rPr lang="cs-CZ" dirty="0"/>
              <a:t> and </a:t>
            </a:r>
            <a:r>
              <a:rPr lang="cs-CZ" dirty="0" err="1"/>
              <a:t>sneaky</a:t>
            </a:r>
            <a:r>
              <a:rPr lang="cs-CZ" dirty="0"/>
              <a:t> </a:t>
            </a:r>
            <a:r>
              <a:rPr lang="cs-CZ" dirty="0" err="1"/>
              <a:t>hunters</a:t>
            </a:r>
            <a:r>
              <a:rPr lang="cs-CZ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jump</a:t>
            </a:r>
            <a:r>
              <a:rPr lang="cs-CZ" dirty="0"/>
              <a:t> up to 5 </a:t>
            </a:r>
            <a:r>
              <a:rPr lang="cs-CZ" dirty="0" err="1"/>
              <a:t>meters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air.</a:t>
            </a:r>
          </a:p>
          <a:p>
            <a:pPr marL="342900" indent="-342900">
              <a:buFont typeface="+mj-lt"/>
              <a:buAutoNum type="arabicPeriod"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E9B531A-B4F3-5D47-9152-8EE8C7176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0908" y="2229410"/>
            <a:ext cx="582930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526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BA0B05-CCCD-14C2-42FF-7CAAD1509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4C6DC210-D3EE-C915-1042-933DF44F3F0F}"/>
              </a:ext>
            </a:extLst>
          </p:cNvPr>
          <p:cNvSpPr txBox="1"/>
          <p:nvPr/>
        </p:nvSpPr>
        <p:spPr>
          <a:xfrm>
            <a:off x="477519" y="355600"/>
            <a:ext cx="505191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r>
              <a:rPr lang="cs-CZ" dirty="0" err="1"/>
              <a:t>Babies</a:t>
            </a:r>
            <a:r>
              <a:rPr lang="cs-CZ" dirty="0"/>
              <a:t>: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Called</a:t>
            </a:r>
            <a:r>
              <a:rPr lang="cs-CZ" dirty="0"/>
              <a:t> </a:t>
            </a:r>
            <a:r>
              <a:rPr lang="cs-CZ" dirty="0" err="1"/>
              <a:t>cubs</a:t>
            </a:r>
            <a:r>
              <a:rPr lang="cs-CZ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Usually</a:t>
            </a:r>
            <a:r>
              <a:rPr lang="cs-CZ" dirty="0"/>
              <a:t> 2-4 </a:t>
            </a:r>
            <a:r>
              <a:rPr lang="cs-CZ" dirty="0" err="1"/>
              <a:t>cubs</a:t>
            </a:r>
            <a:r>
              <a:rPr lang="cs-CZ" dirty="0"/>
              <a:t> in a </a:t>
            </a:r>
            <a:r>
              <a:rPr lang="cs-CZ" dirty="0" err="1"/>
              <a:t>litter</a:t>
            </a:r>
            <a:r>
              <a:rPr lang="cs-CZ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Stay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mother</a:t>
            </a:r>
            <a:r>
              <a:rPr lang="cs-CZ" dirty="0"/>
              <a:t> fot </a:t>
            </a:r>
            <a:r>
              <a:rPr lang="cs-CZ" dirty="0" err="1"/>
              <a:t>about</a:t>
            </a:r>
            <a:r>
              <a:rPr lang="cs-CZ" dirty="0"/>
              <a:t> 1-2 </a:t>
            </a:r>
            <a:r>
              <a:rPr lang="cs-CZ" dirty="0" err="1"/>
              <a:t>years</a:t>
            </a:r>
            <a:r>
              <a:rPr lang="cs-CZ" dirty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45C83AE-59F4-E712-75D7-E1B3E8034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127" y="2224480"/>
            <a:ext cx="4449184" cy="389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314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39A434-502C-E6CD-5586-ABBCB2054E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F74373A6-0719-897E-ED2A-E377EE09CB4D}"/>
              </a:ext>
            </a:extLst>
          </p:cNvPr>
          <p:cNvSpPr txBox="1"/>
          <p:nvPr/>
        </p:nvSpPr>
        <p:spPr>
          <a:xfrm>
            <a:off x="477520" y="355600"/>
            <a:ext cx="59878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Threats</a:t>
            </a:r>
            <a:r>
              <a:rPr lang="cs-CZ" dirty="0"/>
              <a:t>: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Humans</a:t>
            </a:r>
            <a:r>
              <a:rPr lang="cs-CZ" dirty="0"/>
              <a:t> are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biggest</a:t>
            </a:r>
            <a:r>
              <a:rPr lang="cs-CZ" dirty="0"/>
              <a:t> </a:t>
            </a:r>
            <a:r>
              <a:rPr lang="cs-CZ" dirty="0" err="1"/>
              <a:t>threat</a:t>
            </a:r>
            <a:r>
              <a:rPr lang="cs-CZ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Habitat </a:t>
            </a:r>
            <a:r>
              <a:rPr lang="cs-CZ" dirty="0" err="1"/>
              <a:t>loss</a:t>
            </a:r>
            <a:r>
              <a:rPr lang="cs-CZ" dirty="0"/>
              <a:t> and </a:t>
            </a:r>
            <a:r>
              <a:rPr lang="cs-CZ" dirty="0" err="1"/>
              <a:t>hunting</a:t>
            </a:r>
            <a:r>
              <a:rPr lang="cs-CZ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Sometimes</a:t>
            </a:r>
            <a:r>
              <a:rPr lang="cs-CZ" dirty="0"/>
              <a:t> </a:t>
            </a:r>
            <a:r>
              <a:rPr lang="cs-CZ" dirty="0" err="1"/>
              <a:t>killed</a:t>
            </a:r>
            <a:r>
              <a:rPr lang="cs-CZ" dirty="0"/>
              <a:t> to </a:t>
            </a:r>
            <a:r>
              <a:rPr lang="cs-CZ" dirty="0" err="1"/>
              <a:t>protect</a:t>
            </a:r>
            <a:r>
              <a:rPr lang="cs-CZ" dirty="0"/>
              <a:t> </a:t>
            </a:r>
            <a:r>
              <a:rPr lang="cs-CZ" dirty="0" err="1"/>
              <a:t>livestock</a:t>
            </a:r>
            <a:r>
              <a:rPr lang="cs-CZ" dirty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FF9DB35-DABB-15D1-3651-9F4AC4244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2" y="2552699"/>
            <a:ext cx="5756182" cy="385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418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695BC1-1BDB-189E-0937-E80069460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DE8B9330-C098-2DC0-14B4-284900CA5CCC}"/>
              </a:ext>
            </a:extLst>
          </p:cNvPr>
          <p:cNvSpPr txBox="1"/>
          <p:nvPr/>
        </p:nvSpPr>
        <p:spPr>
          <a:xfrm>
            <a:off x="477519" y="355600"/>
            <a:ext cx="94840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r>
              <a:rPr lang="cs-CZ" dirty="0" err="1"/>
              <a:t>Fun</a:t>
            </a:r>
            <a:r>
              <a:rPr lang="cs-CZ" dirty="0"/>
              <a:t> </a:t>
            </a:r>
            <a:r>
              <a:rPr lang="cs-CZ" dirty="0" err="1"/>
              <a:t>Facts</a:t>
            </a:r>
            <a:r>
              <a:rPr lang="cs-CZ" dirty="0"/>
              <a:t>: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Pumas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run up to 80km/h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climb</a:t>
            </a:r>
            <a:r>
              <a:rPr lang="cs-CZ" dirty="0"/>
              <a:t> </a:t>
            </a:r>
            <a:r>
              <a:rPr lang="cs-CZ" dirty="0" err="1"/>
              <a:t>trees</a:t>
            </a:r>
            <a:r>
              <a:rPr lang="cs-CZ" dirty="0"/>
              <a:t> and </a:t>
            </a:r>
            <a:r>
              <a:rPr lang="cs-CZ" dirty="0" err="1"/>
              <a:t>swim</a:t>
            </a:r>
            <a:r>
              <a:rPr lang="cs-CZ" dirty="0"/>
              <a:t> </a:t>
            </a:r>
            <a:r>
              <a:rPr lang="cs-CZ" dirty="0" err="1"/>
              <a:t>well</a:t>
            </a:r>
            <a:r>
              <a:rPr lang="cs-CZ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Pumas</a:t>
            </a:r>
            <a:r>
              <a:rPr lang="cs-CZ" dirty="0"/>
              <a:t> are very </a:t>
            </a:r>
            <a:r>
              <a:rPr lang="cs-CZ" dirty="0" err="1"/>
              <a:t>important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nature</a:t>
            </a:r>
            <a:r>
              <a:rPr lang="cs-CZ" dirty="0"/>
              <a:t>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keep</a:t>
            </a:r>
            <a:r>
              <a:rPr lang="cs-CZ" dirty="0"/>
              <a:t> animal </a:t>
            </a:r>
            <a:r>
              <a:rPr lang="cs-CZ" dirty="0" err="1"/>
              <a:t>populations</a:t>
            </a:r>
            <a:r>
              <a:rPr lang="cs-CZ" dirty="0"/>
              <a:t>  </a:t>
            </a:r>
            <a:r>
              <a:rPr lang="cs-CZ" dirty="0" err="1"/>
              <a:t>balanced</a:t>
            </a:r>
            <a:r>
              <a:rPr lang="cs-CZ" dirty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24EE89A-6298-C2D7-D57E-6B3C3E6ED5C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8020"/>
          <a:stretch>
            <a:fillRect/>
          </a:stretch>
        </p:blipFill>
        <p:spPr>
          <a:xfrm>
            <a:off x="5883480" y="2670436"/>
            <a:ext cx="5906901" cy="3831964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1491A25-0E73-95BD-06A5-DF420F2A6E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437" y="2826067"/>
            <a:ext cx="4132833" cy="227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07030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211</Words>
  <Application>Microsoft Office PowerPoint</Application>
  <PresentationFormat>Širokoúhlá obrazovka</PresentationFormat>
  <Paragraphs>63</Paragraphs>
  <Slides>10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Wladyslaw Bocek</dc:creator>
  <cp:lastModifiedBy>Wladyslaw Bocek</cp:lastModifiedBy>
  <cp:revision>1</cp:revision>
  <dcterms:created xsi:type="dcterms:W3CDTF">2026-01-28T17:23:05Z</dcterms:created>
  <dcterms:modified xsi:type="dcterms:W3CDTF">2026-01-28T18:34:04Z</dcterms:modified>
</cp:coreProperties>
</file>